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581" r:id="rId2"/>
    <p:sldId id="640" r:id="rId3"/>
    <p:sldId id="641" r:id="rId4"/>
    <p:sldId id="642" r:id="rId5"/>
    <p:sldId id="666" r:id="rId6"/>
    <p:sldId id="660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7" autoAdjust="0"/>
    <p:restoredTop sz="81969" autoAdjust="0"/>
  </p:normalViewPr>
  <p:slideViewPr>
    <p:cSldViewPr>
      <p:cViewPr varScale="1">
        <p:scale>
          <a:sx n="194" d="100"/>
          <a:sy n="194" d="100"/>
        </p:scale>
        <p:origin x="200" y="22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0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Corinthians </a:t>
            </a: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16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26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4000" b="1">
                <a:solidFill>
                  <a:schemeClr val="bg1"/>
                </a:solidFill>
                <a:latin typeface="Times New Roman" charset="0"/>
                <a:ea typeface="Arial" charset="0"/>
              </a:rPr>
              <a:t>16 </a:t>
            </a:r>
            <a:r>
              <a:rPr lang="en-AU" sz="2800">
                <a:solidFill>
                  <a:schemeClr val="bg1"/>
                </a:solidFill>
                <a:latin typeface="Times New Roman" charset="0"/>
                <a:ea typeface="Arial" charset="0"/>
              </a:rPr>
              <a:t>Now concerning the collection for the saints:  as I directed the churches of Galatia, so you also are to do.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On the first day of every week, each of you is to put something aside and store it up, as he may prosper, so that there will be no collecting when I come.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when I arrive, I will send those whom you accredit by letter to carry your gift to Jerusalem.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If it seems advisable that I should go also, they will accompany me.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7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5 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 will visit you after passing through Macedonia, for I intend to pass through Macedonia,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6 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perhaps I will stay with you or even spend the winter, so that you may help me on my journey, wherever I go.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7 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For I do not want to see you now just in passing.  I hope to spend some time with you, if the Lord permits.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8 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But I will stay in Ephesus until Pentecost,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9 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for a wide door for effective work has opened to me, and there are many adversaries. </a:t>
            </a:r>
            <a:endParaRPr lang="en-GB" sz="26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26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10 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When Timothy comes, see that you put him at ease among you, for he is doing the work of the Lord, as I am.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11 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So let no one despise him.  Help him on his way in peace, that he may return to me, for I am expecting him with the brothers.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12 </a:t>
            </a: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Now concerning our brother Apollos, I strongly urged him to visit you with the other brothers, but it was not at all his will to come now.  He will come when he has opportunity.</a:t>
            </a:r>
            <a:endParaRPr lang="en-GB" sz="27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 </a:t>
            </a:r>
            <a:endParaRPr lang="en-GB" sz="27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13 </a:t>
            </a: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Be watchful, stand firm in the faith, act like men, be strong.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14 </a:t>
            </a: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Let all that you do be done in love. </a:t>
            </a:r>
            <a:endParaRPr lang="en-GB" sz="27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27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15 </a:t>
            </a: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Now I urge you, brothers—you know that the household of </a:t>
            </a:r>
            <a:r>
              <a:rPr lang="en-AU" sz="2700" dirty="0" err="1">
                <a:solidFill>
                  <a:schemeClr val="bg1"/>
                </a:solidFill>
                <a:latin typeface="Times New Roman" charset="0"/>
                <a:ea typeface="Arial" charset="0"/>
              </a:rPr>
              <a:t>Stephanas</a:t>
            </a: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 were the first converts in Achaia, and that they have devoted themselves to the service of the saints — </a:t>
            </a:r>
            <a:r>
              <a:rPr lang="en-AU" sz="27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16 </a:t>
            </a:r>
            <a:r>
              <a:rPr lang="en-AU" sz="27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be subject to such as these, and to every fellow worker and labourer. </a:t>
            </a:r>
            <a:endParaRPr lang="en-GB" sz="27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17 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 rejoice at the coming of </a:t>
            </a:r>
            <a:r>
              <a:rPr lang="en-AU" sz="2500" dirty="0" err="1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Stephanas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 and </a:t>
            </a:r>
            <a:r>
              <a:rPr lang="en-AU" sz="2500" dirty="0" err="1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Fortunatus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 and </a:t>
            </a:r>
            <a:r>
              <a:rPr lang="en-AU" sz="2500" dirty="0" err="1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Achaicus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, because they have made up for your absence, </a:t>
            </a: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18 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for they refreshed my spirit as well as yours.  Give recognition to such people. </a:t>
            </a:r>
            <a:endParaRPr lang="en-GB" sz="25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b="1" baseline="30000" dirty="0" smtClean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19</a:t>
            </a: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 churches of Asia send you greetings.  Aquila and Prisca, together with the church in their house, send you hearty greetings in the Lord.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20 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All the brothers send you greetings.  Greet one another with a holy kiss. </a:t>
            </a:r>
            <a:endParaRPr lang="en-GB" sz="25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25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21 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I, Paul, write this greeting with my own hand.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22 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If anyone has no love for the Lord, let him be accursed.  Our Lord, come!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23 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 grace of the Lord Jesus be with you.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24 </a:t>
            </a:r>
            <a:r>
              <a:rPr lang="en-AU" sz="25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My love be with you all in Christ Jesus.  Amen. </a:t>
            </a:r>
            <a:endParaRPr lang="en-GB" sz="2500" dirty="0">
              <a:solidFill>
                <a:schemeClr val="bg1"/>
              </a:solidFill>
              <a:effectLst/>
              <a:latin typeface="Calibri" charset="0"/>
              <a:ea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1640" y="695519"/>
            <a:ext cx="7380312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Giving should be planned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Everybody has the capacity to give something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Give through trustworthy people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49188"/>
            <a:ext cx="8856984" cy="646331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smtClean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15:58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 </a:t>
            </a:r>
            <a:r>
              <a:rPr lang="en-AU" b="1" u="sng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Therefore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, </a:t>
            </a:r>
            <a:r>
              <a:rPr lang="en-AU" dirty="0" smtClean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my 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beloved brothers, be steadfast, immovable, always abounding in the work of the Lord, knowing that in the Lord your labour is not in vain.</a:t>
            </a:r>
            <a:endParaRPr lang="en-GB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4526" y="695519"/>
            <a:ext cx="171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1.  Generosity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18849"/>
            <a:ext cx="171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2.  Hospitality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3912" y="1618849"/>
            <a:ext cx="7380312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Opportunity for fellowship;  generosity;  partner with those in mission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988181"/>
            <a:ext cx="171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3.  Persistence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1988181"/>
            <a:ext cx="7668344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When the Lord opens a door for effective work, adversaries will rise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Not the door of easiness or convenience, but of opportunity &amp; effectiveness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497460"/>
            <a:ext cx="171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4.  Visitation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18147" y="2542179"/>
            <a:ext cx="7668344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To visit in the Name of Christ, refreshes the Spirit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4526" y="2840005"/>
            <a:ext cx="171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5.  Be watchful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59553" y="2836881"/>
            <a:ext cx="7668344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Be ready when Jesus returns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4526" y="3146568"/>
            <a:ext cx="265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6.  Stand firm in the Faith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4526" y="3469556"/>
            <a:ext cx="1788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7.  Act like men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24526" y="3790374"/>
            <a:ext cx="265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8.  Be Strong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9672" y="3477457"/>
            <a:ext cx="1872208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Man up!!!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9531" y="3485989"/>
            <a:ext cx="5652120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Mature in the faith / Courageous / Leader / Teacher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24526" y="4135097"/>
            <a:ext cx="3944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9.  Let all that you do be done in love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49542" y="4446708"/>
            <a:ext cx="8316924" cy="485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-5625" y="4504429"/>
            <a:ext cx="3497505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Sharing greetings </a:t>
            </a:r>
            <a:r>
              <a:rPr lang="en-US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between churches</a:t>
            </a:r>
            <a:endParaRPr lang="en-US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69531" y="4511116"/>
            <a:ext cx="5633219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Connectedness 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with the wider church </a:t>
            </a:r>
            <a:r>
              <a:rPr lang="en-US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is important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935" y="4911150"/>
            <a:ext cx="4485057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 not love </a:t>
            </a:r>
            <a:r>
              <a:rPr lang="en-US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other Christians = not loving Jesus</a:t>
            </a:r>
            <a:endParaRPr lang="en-US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27984" y="4924301"/>
            <a:ext cx="4674766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Accursed when Jesus returns</a:t>
            </a:r>
            <a:endPara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30" y="5354782"/>
            <a:ext cx="9098220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The grace of the Lord Jesus be with you.  My love be with you all in Christ.  Amen.</a:t>
            </a:r>
          </a:p>
        </p:txBody>
      </p:sp>
    </p:spTree>
    <p:extLst>
      <p:ext uri="{BB962C8B-B14F-4D97-AF65-F5344CB8AC3E}">
        <p14:creationId xmlns:p14="http://schemas.microsoft.com/office/powerpoint/2010/main" val="636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  <p:bldP spid="4" grpId="0"/>
      <p:bldP spid="8" grpId="0"/>
      <p:bldP spid="10" grpId="0"/>
      <p:bldP spid="11" grpId="0"/>
      <p:bldP spid="12" grpId="0" build="p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64729</TotalTime>
  <Words>179</Words>
  <Application>Microsoft Macintosh PowerPoint</Application>
  <PresentationFormat>On-screen Show (16:10)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1043</cp:revision>
  <cp:lastPrinted>2018-08-03T04:03:46Z</cp:lastPrinted>
  <dcterms:created xsi:type="dcterms:W3CDTF">2016-11-04T06:28:01Z</dcterms:created>
  <dcterms:modified xsi:type="dcterms:W3CDTF">2018-08-03T04:09:58Z</dcterms:modified>
</cp:coreProperties>
</file>